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0066"/>
    <a:srgbClr val="800000"/>
    <a:srgbClr val="6666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88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0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68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19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01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3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35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877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707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76C17-540F-4D05-BF3F-70DA6F3436B2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87685-6780-4FDB-83C5-6C90FAB2F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9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-990600"/>
            <a:ext cx="7772400" cy="990600"/>
          </a:xfrm>
        </p:spPr>
        <p:txBody>
          <a:bodyPr/>
          <a:lstStyle/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10600" cy="69342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PAGE 1			Page 2			Page 3</a:t>
            </a:r>
          </a:p>
          <a:p>
            <a:pPr algn="l"/>
            <a:r>
              <a:rPr lang="en-US" sz="1800" dirty="0" err="1" smtClean="0">
                <a:solidFill>
                  <a:schemeClr val="tx2"/>
                </a:solidFill>
              </a:rPr>
              <a:t>Brachioradialis</a:t>
            </a:r>
            <a:r>
              <a:rPr lang="en-US" sz="1800" dirty="0" smtClean="0">
                <a:solidFill>
                  <a:schemeClr val="tx2"/>
                </a:solidFill>
              </a:rPr>
              <a:t>	</a:t>
            </a:r>
            <a:r>
              <a:rPr lang="en-US" sz="1800" dirty="0" smtClean="0">
                <a:solidFill>
                  <a:schemeClr val="tx1"/>
                </a:solidFill>
              </a:rPr>
              <a:t>	</a:t>
            </a:r>
            <a:r>
              <a:rPr lang="en-US" sz="1800" i="1" u="sng" dirty="0" smtClean="0">
                <a:solidFill>
                  <a:srgbClr val="7030A0"/>
                </a:solidFill>
              </a:rPr>
              <a:t>Extensor </a:t>
            </a:r>
            <a:r>
              <a:rPr lang="en-US" sz="1800" i="1" u="sng" dirty="0" err="1" smtClean="0">
                <a:solidFill>
                  <a:srgbClr val="7030A0"/>
                </a:solidFill>
              </a:rPr>
              <a:t>Hallicus</a:t>
            </a:r>
            <a:r>
              <a:rPr lang="en-US" sz="1800" i="1" u="sng" dirty="0" smtClean="0">
                <a:solidFill>
                  <a:srgbClr val="7030A0"/>
                </a:solidFill>
              </a:rPr>
              <a:t> </a:t>
            </a:r>
            <a:r>
              <a:rPr lang="en-US" sz="1800" i="1" u="sng" dirty="0" err="1" smtClean="0">
                <a:solidFill>
                  <a:srgbClr val="7030A0"/>
                </a:solidFill>
              </a:rPr>
              <a:t>Longus</a:t>
            </a:r>
            <a:r>
              <a:rPr lang="en-US" sz="1800" dirty="0" smtClean="0">
                <a:solidFill>
                  <a:schemeClr val="tx1"/>
                </a:solidFill>
              </a:rPr>
              <a:t>	</a:t>
            </a:r>
            <a:r>
              <a:rPr lang="en-US" sz="1800" u="sng" dirty="0" smtClean="0">
                <a:solidFill>
                  <a:schemeClr val="accent6">
                    <a:lumMod val="75000"/>
                  </a:schemeClr>
                </a:solidFill>
              </a:rPr>
              <a:t>Rectus </a:t>
            </a:r>
            <a:r>
              <a:rPr lang="en-US" sz="1800" u="sng" dirty="0" err="1" smtClean="0">
                <a:solidFill>
                  <a:schemeClr val="accent6">
                    <a:lumMod val="75000"/>
                  </a:schemeClr>
                </a:solidFill>
              </a:rPr>
              <a:t>Femoris</a:t>
            </a:r>
            <a:endParaRPr lang="en-US" sz="1800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r>
              <a:rPr lang="en-US" sz="1800" dirty="0" smtClean="0">
                <a:solidFill>
                  <a:schemeClr val="tx2"/>
                </a:solidFill>
              </a:rPr>
              <a:t>Biceps </a:t>
            </a:r>
            <a:r>
              <a:rPr lang="en-US" sz="1800" dirty="0" err="1" smtClean="0">
                <a:solidFill>
                  <a:schemeClr val="tx2"/>
                </a:solidFill>
              </a:rPr>
              <a:t>Brachii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</a:rPr>
              <a:t>Gastrocnemius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u="sng" dirty="0" err="1" smtClean="0">
                <a:solidFill>
                  <a:schemeClr val="accent6">
                    <a:lumMod val="75000"/>
                  </a:schemeClr>
                </a:solidFill>
              </a:rPr>
              <a:t>Vastus</a:t>
            </a:r>
            <a:r>
              <a:rPr lang="en-US" sz="1800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u="sng" dirty="0" err="1" smtClean="0">
                <a:solidFill>
                  <a:schemeClr val="accent6">
                    <a:lumMod val="75000"/>
                  </a:schemeClr>
                </a:solidFill>
              </a:rPr>
              <a:t>Medialis</a:t>
            </a:r>
            <a:endParaRPr lang="en-US" sz="1800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r>
              <a:rPr lang="en-US" sz="1800" dirty="0" smtClean="0">
                <a:solidFill>
                  <a:srgbClr val="C00000"/>
                </a:solidFill>
              </a:rPr>
              <a:t>Biceps </a:t>
            </a:r>
            <a:r>
              <a:rPr lang="en-US" sz="1800" dirty="0" err="1" smtClean="0">
                <a:solidFill>
                  <a:srgbClr val="C00000"/>
                </a:solidFill>
              </a:rPr>
              <a:t>Femoris</a:t>
            </a:r>
            <a:r>
              <a:rPr lang="en-US" sz="1800" dirty="0" smtClean="0">
                <a:solidFill>
                  <a:schemeClr val="tx1"/>
                </a:solidFill>
              </a:rPr>
              <a:t>		Gluteus Maximus		</a:t>
            </a:r>
            <a:r>
              <a:rPr lang="en-US" sz="1800" u="sng" dirty="0" err="1" smtClean="0">
                <a:solidFill>
                  <a:schemeClr val="accent6">
                    <a:lumMod val="75000"/>
                  </a:schemeClr>
                </a:solidFill>
              </a:rPr>
              <a:t>Vastus</a:t>
            </a:r>
            <a:r>
              <a:rPr lang="en-US" sz="1800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u="sng" dirty="0" err="1" smtClean="0">
                <a:solidFill>
                  <a:schemeClr val="accent6">
                    <a:lumMod val="75000"/>
                  </a:schemeClr>
                </a:solidFill>
              </a:rPr>
              <a:t>Intermedius</a:t>
            </a:r>
            <a:endParaRPr lang="en-US" sz="1800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r>
              <a:rPr lang="en-US" sz="1800" dirty="0" smtClean="0">
                <a:solidFill>
                  <a:schemeClr val="tx2"/>
                </a:solidFill>
              </a:rPr>
              <a:t>Brachialis	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smtClean="0">
                <a:solidFill>
                  <a:srgbClr val="FFC000"/>
                </a:solidFill>
              </a:rPr>
              <a:t>Gluteus </a:t>
            </a:r>
            <a:r>
              <a:rPr lang="en-US" sz="1800" dirty="0" err="1" smtClean="0">
                <a:solidFill>
                  <a:srgbClr val="FFC000"/>
                </a:solidFill>
              </a:rPr>
              <a:t>Medius</a:t>
            </a:r>
            <a:r>
              <a:rPr lang="en-US" sz="1800" dirty="0" smtClean="0">
                <a:solidFill>
                  <a:schemeClr val="tx1"/>
                </a:solidFill>
              </a:rPr>
              <a:t>		Sartorius</a:t>
            </a:r>
          </a:p>
          <a:p>
            <a:pPr algn="l"/>
            <a:r>
              <a:rPr lang="en-US" sz="1800" dirty="0" err="1" smtClean="0">
                <a:solidFill>
                  <a:schemeClr val="tx1"/>
                </a:solidFill>
              </a:rPr>
              <a:t>Deltiod</a:t>
            </a:r>
            <a:r>
              <a:rPr lang="en-US" sz="1800" dirty="0" smtClean="0">
                <a:solidFill>
                  <a:schemeClr val="tx1"/>
                </a:solidFill>
              </a:rPr>
              <a:t>			</a:t>
            </a:r>
            <a:r>
              <a:rPr lang="en-US" sz="1800" dirty="0" smtClean="0">
                <a:solidFill>
                  <a:srgbClr val="FFC000"/>
                </a:solidFill>
              </a:rPr>
              <a:t>Gluteus </a:t>
            </a:r>
            <a:r>
              <a:rPr lang="en-US" sz="1800" dirty="0" err="1" smtClean="0">
                <a:solidFill>
                  <a:srgbClr val="FFC000"/>
                </a:solidFill>
              </a:rPr>
              <a:t>Minimus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smtClean="0">
                <a:solidFill>
                  <a:srgbClr val="C00000"/>
                </a:solidFill>
              </a:rPr>
              <a:t>Semimembranosus</a:t>
            </a:r>
          </a:p>
          <a:p>
            <a:pPr algn="l"/>
            <a:r>
              <a:rPr lang="en-US" sz="1800" i="1" u="sng" dirty="0" smtClean="0">
                <a:solidFill>
                  <a:srgbClr val="7030A0"/>
                </a:solidFill>
              </a:rPr>
              <a:t>Extensor </a:t>
            </a:r>
            <a:r>
              <a:rPr lang="en-US" sz="1800" i="1" u="sng" dirty="0" err="1" smtClean="0">
                <a:solidFill>
                  <a:srgbClr val="7030A0"/>
                </a:solidFill>
              </a:rPr>
              <a:t>Digitorum</a:t>
            </a:r>
            <a:r>
              <a:rPr lang="en-US" sz="1800" i="1" u="sng" dirty="0" smtClean="0">
                <a:solidFill>
                  <a:srgbClr val="7030A0"/>
                </a:solidFill>
              </a:rPr>
              <a:t> </a:t>
            </a:r>
            <a:r>
              <a:rPr lang="en-US" sz="1800" i="1" u="sng" dirty="0" err="1" smtClean="0">
                <a:solidFill>
                  <a:srgbClr val="7030A0"/>
                </a:solidFill>
              </a:rPr>
              <a:t>Longus</a:t>
            </a:r>
            <a:r>
              <a:rPr lang="en-US" sz="1800" dirty="0" smtClean="0">
                <a:solidFill>
                  <a:schemeClr val="tx1"/>
                </a:solidFill>
              </a:rPr>
              <a:t>	</a:t>
            </a:r>
            <a:r>
              <a:rPr lang="en-US" sz="1800" dirty="0" err="1" smtClean="0">
                <a:solidFill>
                  <a:schemeClr val="tx1"/>
                </a:solidFill>
              </a:rPr>
              <a:t>Illiopsoas</a:t>
            </a:r>
            <a:r>
              <a:rPr lang="en-US" sz="1800" dirty="0" smtClean="0">
                <a:solidFill>
                  <a:schemeClr val="tx1"/>
                </a:solidFill>
              </a:rPr>
              <a:t>			</a:t>
            </a:r>
            <a:r>
              <a:rPr lang="en-US" sz="1800" dirty="0" smtClean="0">
                <a:solidFill>
                  <a:srgbClr val="C00000"/>
                </a:solidFill>
              </a:rPr>
              <a:t>Semitendinosus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			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Peroneus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Brevis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</a:rPr>
              <a:t>Soleus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	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Peroneus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Longus</a:t>
            </a: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en-US" sz="1800" dirty="0" smtClean="0">
              <a:solidFill>
                <a:schemeClr val="tx1"/>
              </a:solidFill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PAGE 4			PAGE 5			PAGE  6</a:t>
            </a:r>
          </a:p>
          <a:p>
            <a:pPr algn="l"/>
            <a:r>
              <a:rPr lang="en-US" sz="1800" dirty="0" smtClean="0">
                <a:solidFill>
                  <a:srgbClr val="FFC000"/>
                </a:solidFill>
              </a:rPr>
              <a:t>Tensor Fascia </a:t>
            </a:r>
            <a:r>
              <a:rPr lang="en-US" sz="1800" dirty="0" err="1" smtClean="0">
                <a:solidFill>
                  <a:srgbClr val="FFC000"/>
                </a:solidFill>
              </a:rPr>
              <a:t>Lata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smtClean="0">
                <a:solidFill>
                  <a:srgbClr val="00B050"/>
                </a:solidFill>
              </a:rPr>
              <a:t>External Oblique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smtClean="0">
                <a:solidFill>
                  <a:srgbClr val="00B050"/>
                </a:solidFill>
              </a:rPr>
              <a:t>Rectus </a:t>
            </a:r>
            <a:r>
              <a:rPr lang="en-US" sz="1800" dirty="0" err="1" smtClean="0">
                <a:solidFill>
                  <a:srgbClr val="00B050"/>
                </a:solidFill>
              </a:rPr>
              <a:t>Abdominus</a:t>
            </a:r>
            <a:endParaRPr lang="en-US" sz="1800" dirty="0" smtClean="0">
              <a:solidFill>
                <a:srgbClr val="00B050"/>
              </a:solidFill>
            </a:endParaRPr>
          </a:p>
          <a:p>
            <a:pPr algn="l"/>
            <a:r>
              <a:rPr lang="en-US" sz="1800" dirty="0" err="1" smtClean="0">
                <a:solidFill>
                  <a:srgbClr val="FF00FF"/>
                </a:solidFill>
              </a:rPr>
              <a:t>Tibialis</a:t>
            </a:r>
            <a:r>
              <a:rPr lang="en-US" sz="1800" dirty="0" smtClean="0">
                <a:solidFill>
                  <a:srgbClr val="FF00FF"/>
                </a:solidFill>
              </a:rPr>
              <a:t> Posterior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smtClean="0">
                <a:solidFill>
                  <a:srgbClr val="00B050"/>
                </a:solidFill>
              </a:rPr>
              <a:t>Internal Oblique</a:t>
            </a:r>
            <a:r>
              <a:rPr lang="en-US" sz="1800" dirty="0" smtClean="0">
                <a:solidFill>
                  <a:schemeClr val="tx1"/>
                </a:solidFill>
              </a:rPr>
              <a:t>		Trapezius</a:t>
            </a:r>
          </a:p>
          <a:p>
            <a:pPr algn="l"/>
            <a:r>
              <a:rPr lang="en-US" sz="1800" i="1" u="sng" dirty="0" err="1" smtClean="0">
                <a:solidFill>
                  <a:srgbClr val="7030A0"/>
                </a:solidFill>
              </a:rPr>
              <a:t>Tibialis</a:t>
            </a:r>
            <a:r>
              <a:rPr lang="en-US" sz="1800" i="1" u="sng" dirty="0" smtClean="0">
                <a:solidFill>
                  <a:srgbClr val="7030A0"/>
                </a:solidFill>
              </a:rPr>
              <a:t> Anterior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err="1" smtClean="0">
                <a:solidFill>
                  <a:schemeClr val="tx1"/>
                </a:solidFill>
              </a:rPr>
              <a:t>Latissimus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Dorsi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err="1" smtClean="0">
                <a:solidFill>
                  <a:srgbClr val="FF00FF"/>
                </a:solidFill>
              </a:rPr>
              <a:t>Tibialis</a:t>
            </a:r>
            <a:r>
              <a:rPr lang="en-US" sz="1800" dirty="0" smtClean="0">
                <a:solidFill>
                  <a:srgbClr val="FF00FF"/>
                </a:solidFill>
              </a:rPr>
              <a:t> Posterior (Throw away)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Triceps </a:t>
            </a:r>
            <a:r>
              <a:rPr lang="en-US" sz="1800" dirty="0" err="1" smtClean="0">
                <a:solidFill>
                  <a:schemeClr val="tx1"/>
                </a:solidFill>
              </a:rPr>
              <a:t>Brachii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i="1" dirty="0" err="1" smtClean="0">
                <a:solidFill>
                  <a:srgbClr val="663300"/>
                </a:solidFill>
              </a:rPr>
              <a:t>Pectoralis</a:t>
            </a:r>
            <a:r>
              <a:rPr lang="en-US" sz="1800" i="1" dirty="0" smtClean="0">
                <a:solidFill>
                  <a:srgbClr val="663300"/>
                </a:solidFill>
              </a:rPr>
              <a:t> Major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smtClean="0">
                <a:solidFill>
                  <a:srgbClr val="FF00FF"/>
                </a:solidFill>
              </a:rPr>
              <a:t>Flexor </a:t>
            </a:r>
            <a:r>
              <a:rPr lang="en-US" sz="1800" dirty="0" err="1" smtClean="0">
                <a:solidFill>
                  <a:srgbClr val="FF00FF"/>
                </a:solidFill>
              </a:rPr>
              <a:t>Hallicus</a:t>
            </a:r>
            <a:r>
              <a:rPr lang="en-US" sz="1800" dirty="0" smtClean="0">
                <a:solidFill>
                  <a:srgbClr val="FF00FF"/>
                </a:solidFill>
              </a:rPr>
              <a:t> </a:t>
            </a:r>
            <a:r>
              <a:rPr lang="en-US" sz="1800" dirty="0" err="1" smtClean="0">
                <a:solidFill>
                  <a:srgbClr val="FF00FF"/>
                </a:solidFill>
              </a:rPr>
              <a:t>Longus</a:t>
            </a:r>
            <a:r>
              <a:rPr lang="en-US" sz="1800" dirty="0" smtClean="0">
                <a:solidFill>
                  <a:schemeClr val="tx1"/>
                </a:solidFill>
              </a:rPr>
              <a:t>	</a:t>
            </a:r>
          </a:p>
          <a:p>
            <a:pPr algn="l"/>
            <a:r>
              <a:rPr lang="en-US" sz="1800" u="sng" dirty="0" err="1" smtClean="0">
                <a:solidFill>
                  <a:schemeClr val="accent6">
                    <a:lumMod val="75000"/>
                  </a:schemeClr>
                </a:solidFill>
              </a:rPr>
              <a:t>Vastus</a:t>
            </a:r>
            <a:r>
              <a:rPr lang="en-US" sz="1800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u="sng" dirty="0" err="1" smtClean="0">
                <a:solidFill>
                  <a:schemeClr val="accent6">
                    <a:lumMod val="75000"/>
                  </a:schemeClr>
                </a:solidFill>
              </a:rPr>
              <a:t>Lateralis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i="1" dirty="0" err="1" smtClean="0">
                <a:solidFill>
                  <a:srgbClr val="663300"/>
                </a:solidFill>
              </a:rPr>
              <a:t>Pectoralis</a:t>
            </a:r>
            <a:r>
              <a:rPr lang="en-US" sz="1800" i="1" dirty="0" smtClean="0">
                <a:solidFill>
                  <a:srgbClr val="663300"/>
                </a:solidFill>
              </a:rPr>
              <a:t> Minor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dirty="0" smtClean="0">
                <a:solidFill>
                  <a:srgbClr val="FF00FF"/>
                </a:solidFill>
              </a:rPr>
              <a:t>Flexor </a:t>
            </a:r>
            <a:r>
              <a:rPr lang="en-US" sz="1800" dirty="0" err="1" smtClean="0">
                <a:solidFill>
                  <a:srgbClr val="FF00FF"/>
                </a:solidFill>
              </a:rPr>
              <a:t>Digitorum</a:t>
            </a:r>
            <a:r>
              <a:rPr lang="en-US" sz="1800" dirty="0" smtClean="0">
                <a:solidFill>
                  <a:srgbClr val="FF00FF"/>
                </a:solidFill>
              </a:rPr>
              <a:t> </a:t>
            </a:r>
            <a:r>
              <a:rPr lang="en-US" sz="1800" dirty="0" err="1" smtClean="0">
                <a:solidFill>
                  <a:srgbClr val="FF00FF"/>
                </a:solidFill>
              </a:rPr>
              <a:t>Longus</a:t>
            </a:r>
            <a:endParaRPr lang="en-US" sz="1800" dirty="0" smtClean="0">
              <a:solidFill>
                <a:srgbClr val="FF00FF"/>
              </a:solidFill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	</a:t>
            </a:r>
            <a:r>
              <a:rPr lang="en-US" sz="1800" dirty="0" smtClean="0">
                <a:solidFill>
                  <a:schemeClr val="tx1"/>
                </a:solidFill>
              </a:rPr>
              <a:t>		Rhomboid Major/Minor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	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u="sng" dirty="0" smtClean="0">
                <a:solidFill>
                  <a:srgbClr val="800000"/>
                </a:solidFill>
              </a:rPr>
              <a:t>Adductor </a:t>
            </a:r>
            <a:r>
              <a:rPr lang="en-US" sz="1800" u="sng" dirty="0" err="1" smtClean="0">
                <a:solidFill>
                  <a:srgbClr val="800000"/>
                </a:solidFill>
              </a:rPr>
              <a:t>Brevis</a:t>
            </a:r>
            <a:endParaRPr lang="en-US" sz="1800" u="sng" dirty="0" smtClean="0">
              <a:solidFill>
                <a:srgbClr val="800000"/>
              </a:solidFill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	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u="sng" dirty="0" smtClean="0">
                <a:solidFill>
                  <a:srgbClr val="800000"/>
                </a:solidFill>
              </a:rPr>
              <a:t>Adductor </a:t>
            </a:r>
            <a:r>
              <a:rPr lang="en-US" sz="1800" u="sng" dirty="0" err="1" smtClean="0">
                <a:solidFill>
                  <a:srgbClr val="800000"/>
                </a:solidFill>
              </a:rPr>
              <a:t>Longus</a:t>
            </a:r>
            <a:endParaRPr lang="en-US" sz="1800" u="sng" dirty="0" smtClean="0">
              <a:solidFill>
                <a:srgbClr val="800000"/>
              </a:solidFill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		</a:t>
            </a:r>
            <a:r>
              <a:rPr lang="en-US" sz="1800" dirty="0" smtClean="0">
                <a:solidFill>
                  <a:schemeClr val="tx1"/>
                </a:solidFill>
              </a:rPr>
              <a:t>	</a:t>
            </a:r>
            <a:r>
              <a:rPr lang="en-US" sz="1800" u="sng" dirty="0" err="1" smtClean="0">
                <a:solidFill>
                  <a:srgbClr val="800000"/>
                </a:solidFill>
              </a:rPr>
              <a:t>Pectineus</a:t>
            </a:r>
            <a:endParaRPr lang="en-US" sz="1800" u="sng" dirty="0" smtClean="0">
              <a:solidFill>
                <a:srgbClr val="800000"/>
              </a:solidFill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	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u="sng" dirty="0" err="1" smtClean="0">
                <a:solidFill>
                  <a:srgbClr val="800000"/>
                </a:solidFill>
              </a:rPr>
              <a:t>Gracilis</a:t>
            </a:r>
            <a:endParaRPr lang="en-US" sz="1800" u="sng" dirty="0" smtClean="0">
              <a:solidFill>
                <a:srgbClr val="800000"/>
              </a:solidFill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	</a:t>
            </a:r>
            <a:r>
              <a:rPr lang="en-US" sz="1800" dirty="0" smtClean="0">
                <a:solidFill>
                  <a:schemeClr val="tx1"/>
                </a:solidFill>
              </a:rPr>
              <a:t>		</a:t>
            </a:r>
            <a:r>
              <a:rPr lang="en-US" sz="1800" u="sng" dirty="0" smtClean="0">
                <a:solidFill>
                  <a:srgbClr val="800000"/>
                </a:solidFill>
              </a:rPr>
              <a:t>Adductor Magnus</a:t>
            </a:r>
          </a:p>
        </p:txBody>
      </p:sp>
    </p:spTree>
    <p:extLst>
      <p:ext uri="{BB962C8B-B14F-4D97-AF65-F5344CB8AC3E}">
        <p14:creationId xmlns:p14="http://schemas.microsoft.com/office/powerpoint/2010/main" val="165720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7201</TotalTime>
  <Words>2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S. Hansell</dc:creator>
  <cp:lastModifiedBy>Andrew S. Hansell</cp:lastModifiedBy>
  <cp:revision>10</cp:revision>
  <dcterms:created xsi:type="dcterms:W3CDTF">2013-09-25T10:49:21Z</dcterms:created>
  <dcterms:modified xsi:type="dcterms:W3CDTF">2013-09-30T10:50:41Z</dcterms:modified>
</cp:coreProperties>
</file>